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0" r:id="rId2"/>
    <p:sldId id="318" r:id="rId3"/>
    <p:sldId id="311" r:id="rId4"/>
    <p:sldId id="314" r:id="rId5"/>
    <p:sldId id="313" r:id="rId6"/>
    <p:sldId id="315" r:id="rId7"/>
    <p:sldId id="316" r:id="rId8"/>
    <p:sldId id="321" r:id="rId9"/>
    <p:sldId id="322" r:id="rId10"/>
    <p:sldId id="282" r:id="rId11"/>
    <p:sldId id="301" r:id="rId12"/>
    <p:sldId id="285" r:id="rId13"/>
    <p:sldId id="276" r:id="rId14"/>
    <p:sldId id="289" r:id="rId15"/>
    <p:sldId id="320" r:id="rId16"/>
    <p:sldId id="288" r:id="rId17"/>
    <p:sldId id="290" r:id="rId18"/>
    <p:sldId id="305" r:id="rId19"/>
    <p:sldId id="304" r:id="rId20"/>
    <p:sldId id="323" r:id="rId21"/>
    <p:sldId id="324" r:id="rId22"/>
    <p:sldId id="317" r:id="rId23"/>
    <p:sldId id="293" r:id="rId24"/>
    <p:sldId id="294" r:id="rId25"/>
    <p:sldId id="292" r:id="rId26"/>
    <p:sldId id="325" r:id="rId27"/>
    <p:sldId id="326" r:id="rId28"/>
    <p:sldId id="319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57A2-2FEC-4663-B2B8-CFCBA8EA479E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60E6-DB27-41CC-B949-7D9F9B8C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F6B9-D594-4B9A-8ABE-A2856CE9010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5DA5E-808F-4E82-862B-2A0691D7CEA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3F2A4-AB8A-4B42-841D-0B3742E39FA7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7C6E-20D5-4501-9DBF-D8A7E4598919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D32E-D6BB-4989-AEF9-32B9BC5D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33400"/>
            <a:ext cx="857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ruise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8194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j-time-series-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868" y="667512"/>
            <a:ext cx="6684264" cy="552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DSCN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67159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IMG_0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silon_gc_bothl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943850" cy="635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erature_surface_day274_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828800"/>
            <a:ext cx="3754756" cy="1645920"/>
          </a:xfrm>
          <a:prstGeom prst="rect">
            <a:avLst/>
          </a:prstGeom>
        </p:spPr>
      </p:pic>
      <p:pic>
        <p:nvPicPr>
          <p:cNvPr id="2" name="Picture 1" descr="salinity_surface_day274_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"/>
            <a:ext cx="3754755" cy="1645920"/>
          </a:xfrm>
          <a:prstGeom prst="rect">
            <a:avLst/>
          </a:prstGeom>
        </p:spPr>
      </p:pic>
      <p:pic>
        <p:nvPicPr>
          <p:cNvPr id="5" name="Picture 4" descr="epsilon_gc_surface_day274_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029200"/>
            <a:ext cx="3754754" cy="1645920"/>
          </a:xfrm>
          <a:prstGeom prst="rect">
            <a:avLst/>
          </a:prstGeom>
        </p:spPr>
      </p:pic>
      <p:pic>
        <p:nvPicPr>
          <p:cNvPr id="6" name="Picture 5" descr="S2_surface_day274_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383280"/>
            <a:ext cx="3754755" cy="1645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838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Salinity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362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Temperature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94329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Shear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626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Turbulence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9400" y="838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Salinity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362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Temperature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94329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Shear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626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Turbulence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Picture 10" descr="salinity_surface_day291_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8600"/>
            <a:ext cx="3516284" cy="1645920"/>
          </a:xfrm>
          <a:prstGeom prst="rect">
            <a:avLst/>
          </a:prstGeom>
        </p:spPr>
      </p:pic>
      <p:pic>
        <p:nvPicPr>
          <p:cNvPr id="12" name="Picture 11" descr="temperature_surface_day291_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316" y="1783080"/>
            <a:ext cx="3516284" cy="1645920"/>
          </a:xfrm>
          <a:prstGeom prst="rect">
            <a:avLst/>
          </a:prstGeom>
        </p:spPr>
      </p:pic>
      <p:pic>
        <p:nvPicPr>
          <p:cNvPr id="13" name="Picture 12" descr="S2_surface_day291_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8316" y="3383280"/>
            <a:ext cx="3516284" cy="1645920"/>
          </a:xfrm>
          <a:prstGeom prst="rect">
            <a:avLst/>
          </a:prstGeom>
        </p:spPr>
      </p:pic>
      <p:pic>
        <p:nvPicPr>
          <p:cNvPr id="14" name="Picture 13" descr="epsilon_gc_surface_day291_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8316" y="4983480"/>
            <a:ext cx="3516284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NDY_leg1_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_day273_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silon_gc_day273_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_fr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450" y="685800"/>
            <a:ext cx="65151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"/>
            <a:ext cx="9144000" cy="500041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Comic Sans MS" pitchFamily="66" charset="0"/>
              </a:rPr>
              <a:t>3 MJO events ?</a:t>
            </a:r>
            <a:endParaRPr lang="ja-JP" altLang="en-US" sz="2800" dirty="0">
              <a:latin typeface="Comic Sans MS" pitchFamily="66" charset="0"/>
            </a:endParaRPr>
          </a:p>
        </p:txBody>
      </p:sp>
      <p:pic>
        <p:nvPicPr>
          <p:cNvPr id="6" name="図 5" descr="draw_h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4318000" cy="5588000"/>
          </a:xfrm>
          <a:prstGeom prst="rect">
            <a:avLst/>
          </a:prstGeom>
        </p:spPr>
      </p:pic>
      <p:pic>
        <p:nvPicPr>
          <p:cNvPr id="7" name="図 6" descr="phase_Last90day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71611"/>
            <a:ext cx="3795331" cy="40991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857232"/>
            <a:ext cx="82758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10/1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555612"/>
            <a:ext cx="82758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11/1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139788"/>
            <a:ext cx="82758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12/1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795972"/>
            <a:ext cx="82758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1/1</a:t>
            </a:r>
            <a:endParaRPr kumimoji="1" lang="ja-JP" altLang="en-US" dirty="0"/>
          </a:p>
        </p:txBody>
      </p:sp>
      <p:sp>
        <p:nvSpPr>
          <p:cNvPr id="15" name="四角形吹き出し 14"/>
          <p:cNvSpPr/>
          <p:nvPr/>
        </p:nvSpPr>
        <p:spPr>
          <a:xfrm>
            <a:off x="5940152" y="2420888"/>
            <a:ext cx="961561" cy="319390"/>
          </a:xfrm>
          <a:prstGeom prst="wedgeRectCallout">
            <a:avLst>
              <a:gd name="adj1" fmla="val -14386"/>
              <a:gd name="adj2" fmla="val 135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OCT</a:t>
            </a:r>
            <a:endParaRPr kumimoji="1" lang="ja-JP" altLang="en-US" dirty="0"/>
          </a:p>
        </p:txBody>
      </p:sp>
      <p:sp>
        <p:nvSpPr>
          <p:cNvPr id="16" name="四角形吹き出し 15"/>
          <p:cNvSpPr/>
          <p:nvPr/>
        </p:nvSpPr>
        <p:spPr>
          <a:xfrm>
            <a:off x="7541261" y="2395917"/>
            <a:ext cx="961561" cy="319390"/>
          </a:xfrm>
          <a:prstGeom prst="wedgeRectCallout">
            <a:avLst>
              <a:gd name="adj1" fmla="val -43399"/>
              <a:gd name="adj2" fmla="val 169254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DEC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7541260" y="4550339"/>
            <a:ext cx="961561" cy="319390"/>
          </a:xfrm>
          <a:prstGeom prst="wedgeRectCallout">
            <a:avLst>
              <a:gd name="adj1" fmla="val -54681"/>
              <a:gd name="adj2" fmla="val -1218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NOV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378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 descr="zonsym-qscat-res50-noshear-8-day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6294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8N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4478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6S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066800" y="91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0m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8382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500m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838200" y="152400"/>
            <a:ext cx="7391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Linear model  forced with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QuikSCAT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along 156E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locity_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599432" cy="3628730"/>
          </a:xfrm>
          <a:prstGeom prst="rect">
            <a:avLst/>
          </a:prstGeom>
        </p:spPr>
      </p:pic>
      <p:pic>
        <p:nvPicPr>
          <p:cNvPr id="3" name="Picture 2" descr="u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63291"/>
            <a:ext cx="4191000" cy="1932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2_day304_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_day304_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silon_gc_day304_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erature_day304_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4800"/>
            <a:ext cx="4141695" cy="3200400"/>
          </a:xfrm>
          <a:prstGeom prst="rect">
            <a:avLst/>
          </a:prstGeom>
        </p:spPr>
      </p:pic>
      <p:pic>
        <p:nvPicPr>
          <p:cNvPr id="3" name="Picture 2" descr="salinity_day304_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352800"/>
            <a:ext cx="414169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y4v1_20111123_22606_ind_s_n0_t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838200"/>
            <a:ext cx="3318046" cy="2743200"/>
          </a:xfrm>
          <a:prstGeom prst="rect">
            <a:avLst/>
          </a:prstGeom>
        </p:spPr>
      </p:pic>
      <p:pic>
        <p:nvPicPr>
          <p:cNvPr id="3" name="Picture 2" descr="psy4v1_20111102_22585_ind_s_n0_t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554" y="838200"/>
            <a:ext cx="3318046" cy="2743200"/>
          </a:xfrm>
          <a:prstGeom prst="rect">
            <a:avLst/>
          </a:prstGeom>
        </p:spPr>
      </p:pic>
      <p:pic>
        <p:nvPicPr>
          <p:cNvPr id="4" name="Picture 3" descr="psy4v1_20111123_22606_ind_uv_n0_t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581400"/>
            <a:ext cx="3318046" cy="2743200"/>
          </a:xfrm>
          <a:prstGeom prst="rect">
            <a:avLst/>
          </a:prstGeom>
        </p:spPr>
      </p:pic>
      <p:pic>
        <p:nvPicPr>
          <p:cNvPr id="5" name="Picture 4" descr="psy4v1_20111102_22585_ind_uv_n0_t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554" y="3581400"/>
            <a:ext cx="331804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8569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2 Nov 2011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569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2"/>
                </a:solidFill>
              </a:rPr>
              <a:t>23 </a:t>
            </a:r>
            <a:r>
              <a:rPr lang="en-US" sz="2000" dirty="0" smtClean="0">
                <a:solidFill>
                  <a:schemeClr val="tx2"/>
                </a:solidFill>
              </a:rPr>
              <a:t>Nov 2011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NDY_leg2_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last30days-3plots.g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62" y="209550"/>
            <a:ext cx="5095875" cy="626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_fr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746" y="768096"/>
            <a:ext cx="6350508" cy="532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2"/>
          <p:cNvGrpSpPr>
            <a:grpSpLocks noChangeAspect="1"/>
          </p:cNvGrpSpPr>
          <p:nvPr/>
        </p:nvGrpSpPr>
        <p:grpSpPr>
          <a:xfrm>
            <a:off x="1447800" y="685800"/>
            <a:ext cx="5628639" cy="5181600"/>
            <a:chOff x="1654175" y="1592263"/>
            <a:chExt cx="2668588" cy="26162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4175" y="1592263"/>
              <a:ext cx="2663826" cy="261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1803400" y="2873376"/>
              <a:ext cx="2519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" name="図 75" descr="ship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6113" y="2820834"/>
              <a:ext cx="3603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図 75" descr="ship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8187" y="3659034"/>
              <a:ext cx="3603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2748501" y="2889811"/>
              <a:ext cx="936625" cy="942975"/>
            </a:xfrm>
            <a:custGeom>
              <a:avLst/>
              <a:gdLst>
                <a:gd name="T0" fmla="*/ 2147483647 w 590"/>
                <a:gd name="T1" fmla="*/ 0 h 544"/>
                <a:gd name="T2" fmla="*/ 0 w 590"/>
                <a:gd name="T3" fmla="*/ 2147483647 h 544"/>
                <a:gd name="T4" fmla="*/ 2147483647 w 590"/>
                <a:gd name="T5" fmla="*/ 2147483647 h 544"/>
                <a:gd name="T6" fmla="*/ 2147483647 w 590"/>
                <a:gd name="T7" fmla="*/ 0 h 544"/>
                <a:gd name="T8" fmla="*/ 2147483647 w 590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544"/>
                <a:gd name="T17" fmla="*/ 590 w 590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544">
                  <a:moveTo>
                    <a:pt x="45" y="0"/>
                  </a:moveTo>
                  <a:lnTo>
                    <a:pt x="0" y="544"/>
                  </a:lnTo>
                  <a:lnTo>
                    <a:pt x="590" y="544"/>
                  </a:lnTo>
                  <a:lnTo>
                    <a:pt x="59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6600">
                <a:alpha val="10196"/>
              </a:srgbClr>
            </a:solidFill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AutoShape 66"/>
            <p:cNvSpPr>
              <a:spLocks noChangeArrowheads="1"/>
            </p:cNvSpPr>
            <p:nvPr/>
          </p:nvSpPr>
          <p:spPr bwMode="auto">
            <a:xfrm>
              <a:off x="3407687" y="2811985"/>
              <a:ext cx="133350" cy="133350"/>
            </a:xfrm>
            <a:prstGeom prst="diamond">
              <a:avLst/>
            </a:prstGeom>
            <a:solidFill>
              <a:srgbClr val="993366">
                <a:alpha val="50195"/>
              </a:srgbClr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67"/>
            <p:cNvSpPr>
              <a:spLocks noChangeArrowheads="1"/>
            </p:cNvSpPr>
            <p:nvPr/>
          </p:nvSpPr>
          <p:spPr bwMode="auto">
            <a:xfrm>
              <a:off x="3399595" y="3729038"/>
              <a:ext cx="133350" cy="133350"/>
            </a:xfrm>
            <a:prstGeom prst="diamond">
              <a:avLst/>
            </a:prstGeom>
            <a:solidFill>
              <a:srgbClr val="993366">
                <a:alpha val="50195"/>
              </a:srgbClr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AutoShape 68"/>
            <p:cNvSpPr>
              <a:spLocks noChangeArrowheads="1"/>
            </p:cNvSpPr>
            <p:nvPr/>
          </p:nvSpPr>
          <p:spPr bwMode="auto">
            <a:xfrm>
              <a:off x="3399595" y="3006644"/>
              <a:ext cx="133350" cy="133350"/>
            </a:xfrm>
            <a:prstGeom prst="diamond">
              <a:avLst/>
            </a:prstGeom>
            <a:solidFill>
              <a:srgbClr val="993366">
                <a:alpha val="50195"/>
              </a:srgbClr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auto">
            <a:xfrm>
              <a:off x="2590800" y="2679701"/>
              <a:ext cx="487362" cy="484187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auto">
            <a:xfrm>
              <a:off x="3427413" y="2711451"/>
              <a:ext cx="487363" cy="484187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3427413" y="3505201"/>
              <a:ext cx="487362" cy="484187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六角形 35"/>
            <p:cNvSpPr/>
            <p:nvPr/>
          </p:nvSpPr>
          <p:spPr>
            <a:xfrm>
              <a:off x="3382963" y="3357563"/>
              <a:ext cx="133350" cy="147637"/>
            </a:xfrm>
            <a:prstGeom prst="hexagon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グループ化 116"/>
            <p:cNvGrpSpPr>
              <a:grpSpLocks/>
            </p:cNvGrpSpPr>
            <p:nvPr/>
          </p:nvGrpSpPr>
          <p:grpSpPr bwMode="auto">
            <a:xfrm>
              <a:off x="2697851" y="3635180"/>
              <a:ext cx="136525" cy="255587"/>
              <a:chOff x="3978275" y="6383338"/>
              <a:chExt cx="136525" cy="255587"/>
            </a:xfrm>
          </p:grpSpPr>
          <p:sp>
            <p:nvSpPr>
              <p:cNvPr id="20" name="Oval 45"/>
              <p:cNvSpPr>
                <a:spLocks noChangeAspect="1" noChangeArrowheads="1"/>
              </p:cNvSpPr>
              <p:nvPr/>
            </p:nvSpPr>
            <p:spPr bwMode="auto">
              <a:xfrm rot="1218712">
                <a:off x="3995738" y="6383338"/>
                <a:ext cx="119062" cy="11747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Line 46"/>
              <p:cNvSpPr>
                <a:spLocks noChangeAspect="1" noChangeShapeType="1"/>
              </p:cNvSpPr>
              <p:nvPr/>
            </p:nvSpPr>
            <p:spPr bwMode="auto">
              <a:xfrm rot="1218712">
                <a:off x="4019550" y="6494463"/>
                <a:ext cx="0" cy="8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Rectangle 47"/>
              <p:cNvSpPr>
                <a:spLocks noChangeAspect="1" noChangeArrowheads="1"/>
              </p:cNvSpPr>
              <p:nvPr/>
            </p:nvSpPr>
            <p:spPr bwMode="auto">
              <a:xfrm rot="1218712">
                <a:off x="3978275" y="6580188"/>
                <a:ext cx="33338" cy="5873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6" name="グループ化 116"/>
            <p:cNvGrpSpPr>
              <a:grpSpLocks/>
            </p:cNvGrpSpPr>
            <p:nvPr/>
          </p:nvGrpSpPr>
          <p:grpSpPr bwMode="auto">
            <a:xfrm>
              <a:off x="2754556" y="2751057"/>
              <a:ext cx="136525" cy="255587"/>
              <a:chOff x="3978275" y="6383338"/>
              <a:chExt cx="136525" cy="255587"/>
            </a:xfrm>
          </p:grpSpPr>
          <p:sp>
            <p:nvSpPr>
              <p:cNvPr id="17" name="Oval 45"/>
              <p:cNvSpPr>
                <a:spLocks noChangeAspect="1" noChangeArrowheads="1"/>
              </p:cNvSpPr>
              <p:nvPr/>
            </p:nvSpPr>
            <p:spPr bwMode="auto">
              <a:xfrm rot="1218712">
                <a:off x="3995738" y="6383338"/>
                <a:ext cx="119062" cy="11747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Line 46"/>
              <p:cNvSpPr>
                <a:spLocks noChangeAspect="1" noChangeShapeType="1"/>
              </p:cNvSpPr>
              <p:nvPr/>
            </p:nvSpPr>
            <p:spPr bwMode="auto">
              <a:xfrm rot="1218712">
                <a:off x="4019550" y="6494463"/>
                <a:ext cx="0" cy="8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Rectangle 47"/>
              <p:cNvSpPr>
                <a:spLocks noChangeAspect="1" noChangeArrowheads="1"/>
              </p:cNvSpPr>
              <p:nvPr/>
            </p:nvSpPr>
            <p:spPr bwMode="auto">
              <a:xfrm rot="1218712">
                <a:off x="3978275" y="6580188"/>
                <a:ext cx="33338" cy="5873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vialard_etal_BAMS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852054"/>
            <a:ext cx="4572000" cy="4710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27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Surface winds and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0-300m temperature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86200"/>
            <a:ext cx="3276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Temperature along 67E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096000"/>
            <a:ext cx="2743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Vialard</a:t>
            </a:r>
            <a:r>
              <a:rPr lang="en-US" sz="2000" dirty="0" smtClean="0">
                <a:solidFill>
                  <a:schemeClr val="tx2"/>
                </a:solidFill>
              </a:rPr>
              <a:t> et al 2009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"/>
            <a:ext cx="2362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RAMA buoy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rama_8s_80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5867400" cy="5867400"/>
          </a:xfrm>
          <a:prstGeom prst="rect">
            <a:avLst/>
          </a:prstGeom>
        </p:spPr>
      </p:pic>
      <p:pic>
        <p:nvPicPr>
          <p:cNvPr id="7" name="Picture 6" descr="io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114800"/>
            <a:ext cx="3276600" cy="2293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81000"/>
            <a:ext cx="594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Indian Ocean SST Variability (20-120 days)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 descr="mjo_obs_20-120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069848"/>
            <a:ext cx="3216961" cy="4765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5955268"/>
            <a:ext cx="182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Observations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400800"/>
            <a:ext cx="2362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Sebastien</a:t>
            </a:r>
            <a:r>
              <a:rPr lang="en-US" dirty="0" smtClean="0">
                <a:solidFill>
                  <a:schemeClr val="tx2"/>
                </a:solidFill>
              </a:rPr>
              <a:t> Masson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81000"/>
            <a:ext cx="5943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Indian Ocean SST Variability (20-120 days)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 descr="mjo_obs_20-120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9848"/>
            <a:ext cx="3216961" cy="4765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867400"/>
            <a:ext cx="182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Observations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867400"/>
            <a:ext cx="182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Model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 descr="mjo_wrfbmj_20-12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066800"/>
            <a:ext cx="3194122" cy="4731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6400800"/>
            <a:ext cx="2362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Sebastien</a:t>
            </a:r>
            <a:r>
              <a:rPr lang="en-US" dirty="0" smtClean="0">
                <a:solidFill>
                  <a:schemeClr val="tx2"/>
                </a:solidFill>
              </a:rPr>
              <a:t> Masson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315200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Questions to address: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What controls the SST and upper ocean heat content before, during and after an MJO event?</a:t>
            </a:r>
          </a:p>
          <a:p>
            <a:pPr marL="568325"/>
            <a:r>
              <a:rPr lang="en-US" sz="2000" dirty="0" smtClean="0">
                <a:solidFill>
                  <a:schemeClr val="tx2"/>
                </a:solidFill>
              </a:rPr>
              <a:t>Processes affecting SST include surface fluxes, ocean vertical mixing, the diurnal cycle, advection of heat and </a:t>
            </a:r>
            <a:r>
              <a:rPr lang="en-US" sz="2000" dirty="0" err="1" smtClean="0">
                <a:solidFill>
                  <a:schemeClr val="tx2"/>
                </a:solidFill>
              </a:rPr>
              <a:t>Ekman</a:t>
            </a:r>
            <a:r>
              <a:rPr lang="en-US" sz="2000" dirty="0" smtClean="0">
                <a:solidFill>
                  <a:schemeClr val="tx2"/>
                </a:solidFill>
              </a:rPr>
              <a:t> pumping, seasonal cycle, ENSO, IOD.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How representative are the measurements taken during CINDY2011?</a:t>
            </a:r>
          </a:p>
          <a:p>
            <a:pPr marL="568325"/>
            <a:r>
              <a:rPr lang="en-US" dirty="0" smtClean="0">
                <a:solidFill>
                  <a:schemeClr val="tx2"/>
                </a:solidFill>
              </a:rPr>
              <a:t>Need to know how the observed ocean response at 8S, 80E compares with other locations and MJO events.</a:t>
            </a:r>
          </a:p>
          <a:p>
            <a:pPr marL="568325"/>
            <a:endParaRPr lang="en-US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What is the impact of the presence of the </a:t>
            </a:r>
            <a:r>
              <a:rPr lang="en-US" sz="2400" b="1" dirty="0" err="1" smtClean="0">
                <a:solidFill>
                  <a:schemeClr val="tx2"/>
                </a:solidFill>
              </a:rPr>
              <a:t>thermocline</a:t>
            </a:r>
            <a:r>
              <a:rPr lang="en-US" sz="2400" b="1" dirty="0" smtClean="0">
                <a:solidFill>
                  <a:schemeClr val="tx2"/>
                </a:solidFill>
              </a:rPr>
              <a:t> ridge and associated upper ocean variability on the initiation and development of MJO events?</a:t>
            </a:r>
          </a:p>
          <a:p>
            <a:pPr marL="568325"/>
            <a:r>
              <a:rPr lang="en-US" dirty="0" smtClean="0">
                <a:solidFill>
                  <a:schemeClr val="tx2"/>
                </a:solidFill>
              </a:rPr>
              <a:t>Numerical experimentation with a regional coupled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189</Words>
  <Application>Microsoft Office PowerPoint</Application>
  <PresentationFormat>On-screen Show (4:3)</PresentationFormat>
  <Paragraphs>46</Paragraphs>
  <Slides>31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3 MJO events 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Kelvin</dc:creator>
  <cp:lastModifiedBy>Kelvin</cp:lastModifiedBy>
  <cp:revision>39</cp:revision>
  <dcterms:created xsi:type="dcterms:W3CDTF">2011-09-23T07:23:04Z</dcterms:created>
  <dcterms:modified xsi:type="dcterms:W3CDTF">2012-02-01T04:52:35Z</dcterms:modified>
</cp:coreProperties>
</file>