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video/unknown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77" d="100"/>
          <a:sy n="77" d="100"/>
        </p:scale>
        <p:origin x="-7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9BEC0-DF0B-844C-BDAA-AD8B12310E3D}" type="datetimeFigureOut">
              <a:rPr lang="en-US" smtClean="0"/>
              <a:t>4/5/16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7E57-8D52-7B43-B8CB-F50897AC9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46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9BEC0-DF0B-844C-BDAA-AD8B12310E3D}" type="datetimeFigureOut">
              <a:rPr lang="en-US" smtClean="0"/>
              <a:t>4/5/16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7E57-8D52-7B43-B8CB-F50897AC9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2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9BEC0-DF0B-844C-BDAA-AD8B12310E3D}" type="datetimeFigureOut">
              <a:rPr lang="en-US" smtClean="0"/>
              <a:t>4/5/16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7E57-8D52-7B43-B8CB-F50897AC9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49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9BEC0-DF0B-844C-BDAA-AD8B12310E3D}" type="datetimeFigureOut">
              <a:rPr lang="en-US" smtClean="0"/>
              <a:t>4/5/16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7E57-8D52-7B43-B8CB-F50897AC9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035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9BEC0-DF0B-844C-BDAA-AD8B12310E3D}" type="datetimeFigureOut">
              <a:rPr lang="en-US" smtClean="0"/>
              <a:t>4/5/16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7E57-8D52-7B43-B8CB-F50897AC9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94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9BEC0-DF0B-844C-BDAA-AD8B12310E3D}" type="datetimeFigureOut">
              <a:rPr lang="en-US" smtClean="0"/>
              <a:t>4/5/16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7E57-8D52-7B43-B8CB-F50897AC9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23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9BEC0-DF0B-844C-BDAA-AD8B12310E3D}" type="datetimeFigureOut">
              <a:rPr lang="en-US" smtClean="0"/>
              <a:t>4/5/16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7E57-8D52-7B43-B8CB-F50897AC9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221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9BEC0-DF0B-844C-BDAA-AD8B12310E3D}" type="datetimeFigureOut">
              <a:rPr lang="en-US" smtClean="0"/>
              <a:t>4/5/16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7E57-8D52-7B43-B8CB-F50897AC9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044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9BEC0-DF0B-844C-BDAA-AD8B12310E3D}" type="datetimeFigureOut">
              <a:rPr lang="en-US" smtClean="0"/>
              <a:t>4/5/16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7E57-8D52-7B43-B8CB-F50897AC9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41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9BEC0-DF0B-844C-BDAA-AD8B12310E3D}" type="datetimeFigureOut">
              <a:rPr lang="en-US" smtClean="0"/>
              <a:t>4/5/16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7E57-8D52-7B43-B8CB-F50897AC9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4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9BEC0-DF0B-844C-BDAA-AD8B12310E3D}" type="datetimeFigureOut">
              <a:rPr lang="en-US" smtClean="0"/>
              <a:t>4/5/16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7E57-8D52-7B43-B8CB-F50897AC9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986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9BEC0-DF0B-844C-BDAA-AD8B12310E3D}" type="datetimeFigureOut">
              <a:rPr lang="en-US" smtClean="0"/>
              <a:t>4/5/16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D7E57-8D52-7B43-B8CB-F50897AC9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649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1" Type="http://schemas.microsoft.com/office/2007/relationships/media" Target="../media/media1.gif"/><Relationship Id="rId2" Type="http://schemas.openxmlformats.org/officeDocument/2006/relationships/video" Target="../media/media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az_animation copy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15888"/>
            <a:ext cx="9144000" cy="662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49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On-screen Show (4:3)</PresentationFormat>
  <Paragraphs>0</Paragraphs>
  <Slides>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University of Hawaii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Kelvin Richards</dc:creator>
  <cp:lastModifiedBy>Kelvin Richards</cp:lastModifiedBy>
  <cp:revision>1</cp:revision>
  <dcterms:created xsi:type="dcterms:W3CDTF">2016-04-05T20:52:52Z</dcterms:created>
  <dcterms:modified xsi:type="dcterms:W3CDTF">2016-04-05T20:55:56Z</dcterms:modified>
</cp:coreProperties>
</file>