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29C8-174D-0449-9497-56E53FFAC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1BD53-7264-2942-A279-A8B3E5867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E37B-1EED-6146-B451-C8BDCDD6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F9F2-42C6-AA4B-B6B4-5C48AD0A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612B-EB9D-3C40-A024-C427036E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8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C46F-6DB8-5344-8CE2-3A1AC791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D8362-F273-C94B-8A52-E0FB3771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3826-F76A-8642-B635-18CE414E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24AC-6F08-6346-AB02-FAC73EB6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02AEE-08B3-0649-B4CF-B9CE07AD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496E8-2F32-6048-B4DE-E9D297422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DEA7D-69C0-1543-87F8-6C05B8E5A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9AFBD-145D-3348-8E98-34606EEE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03458-AF32-3440-9F27-9FC5AED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5AFC-C1E9-2843-9386-DB5A2E12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74D0-32E0-AC45-996B-046CC2F9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295A-4944-AC42-B666-FBA5AA454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72711-EAC5-6C4A-B2E1-7F8125B8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B8873-E661-9C42-A3E9-E8C889C8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759E0-60B2-4448-BA3F-3BE1C080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7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D296-1A2F-EF49-852B-F165D940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190D-A044-6A45-8E94-DD70DBA9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D4524-FCCD-7249-A25A-9624FFBB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3268A-BA34-1D40-A00D-77329DF4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DD97-0A88-004B-B5DD-E45D8C85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4DC4-C7BB-A64E-8DB1-40FF7F41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C5AB6-7471-E94A-B728-E9035BB7D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3D412-67DA-5548-9FCF-D82745510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E3F5B-34AF-B74E-A34C-02F4B586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20B20-8302-3D49-A4DD-13F869D9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271FE-67AA-AA4A-9364-6C820E81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3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A2DF-D5AD-E047-B5F0-E4F4CD94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D6720-A577-6440-8E90-D7C7E6AB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4F7BB-6955-9D49-9062-4F3F7B691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0625C-0CE4-0A49-8993-B073F7F51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1E404-C278-7D46-A118-9DE50A3B2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41D30-D327-7944-BD88-B1C4C8DD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C51FE0-EEB2-AA4C-9642-4242879E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76083-53F1-4B43-B2CE-89B434CA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C0DE-B310-E943-AFCD-41F23C40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CFFA9-7C4D-0D44-B3A2-E134F921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2328F-8848-AC41-ADF6-7E35747E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51355-746B-E948-8F77-8CE72D0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BDBD8-7BD1-B04E-8CF9-3D239D69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76E22-6A8E-A546-93C3-9207584C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A6E83-A564-1E46-A8D6-AC4AE4C7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1B6A-BA1A-BF43-80E5-54D107DA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7719-36E1-C54B-A283-47449B7E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15DC2-AC7E-F140-A0F3-D8B35DD64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B772A-5AF4-2441-873E-8A1C9194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5C9CD-7C6D-6E45-B9B7-EB2D158E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6A214-E7F5-C64B-9378-12F050FB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58AA-EDDD-1848-B0F7-98306904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96B90-15ED-344E-B33B-D16A14F3D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F8B1C-701E-FE4A-B4F0-8806F7484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089C5-1737-494E-8122-293D8384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4E785-B443-124D-8FCD-B07E032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A96F6-F7A9-C94E-BA5D-7C46AAC7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8EA2B-9328-E14B-811D-C8F22CA5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AF359-9500-0049-8913-BC410258D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DF60-4583-DC49-B893-A2A7C43BD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F8C2-F49D-BD44-9F6A-E59DDA7E29F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E0BF-AF45-244B-A186-E2C26B36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1F649-21D2-F141-B175-C4F11E453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BD46-A11F-E34D-A0A2-08604F441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SCN2300">
            <a:extLst>
              <a:ext uri="{FF2B5EF4-FFF2-40B4-BE49-F238E27FC236}">
                <a16:creationId xmlns:a16="http://schemas.microsoft.com/office/drawing/2014/main" id="{BD833D58-CF9D-F645-9CA0-04143625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463" y="451338"/>
            <a:ext cx="3925787" cy="294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DDE164-B1A0-FB48-B002-078521737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92" y="3677696"/>
            <a:ext cx="3717852" cy="2790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B3C6E2-65B5-C640-9F70-A9BDB3BF6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3" y="1733768"/>
            <a:ext cx="30099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4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page14image1779259440">
            <a:extLst>
              <a:ext uri="{FF2B5EF4-FFF2-40B4-BE49-F238E27FC236}">
                <a16:creationId xmlns:a16="http://schemas.microsoft.com/office/drawing/2014/main" id="{88675F6D-726B-E444-B5DC-E132EFDCF9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8269" y="733530"/>
            <a:ext cx="1905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page14image1778674224">
            <a:extLst>
              <a:ext uri="{FF2B5EF4-FFF2-40B4-BE49-F238E27FC236}">
                <a16:creationId xmlns:a16="http://schemas.microsoft.com/office/drawing/2014/main" id="{8CBCA218-6B28-0647-86D4-A9609E68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42" y="1125416"/>
            <a:ext cx="2794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4image1779261008">
            <a:extLst>
              <a:ext uri="{FF2B5EF4-FFF2-40B4-BE49-F238E27FC236}">
                <a16:creationId xmlns:a16="http://schemas.microsoft.com/office/drawing/2014/main" id="{B90721F3-A547-D047-A8F0-72B48D52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69" y="733530"/>
            <a:ext cx="21209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40207-5F7C-E440-9C36-4864E9EFC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53" y="277459"/>
            <a:ext cx="4620671" cy="3321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5CBDF6-36D2-E948-A07B-587CF3CDB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616" y="3796273"/>
            <a:ext cx="4783015" cy="28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7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730.JPG">
            <a:extLst>
              <a:ext uri="{FF2B5EF4-FFF2-40B4-BE49-F238E27FC236}">
                <a16:creationId xmlns:a16="http://schemas.microsoft.com/office/drawing/2014/main" id="{8362311B-C2A2-8A48-AAC6-D6D7C1EE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8" y="632297"/>
            <a:ext cx="3861696" cy="2564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16D75-E40D-BB42-A2DD-89E1EAED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97" y="1387371"/>
            <a:ext cx="3710498" cy="29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B180010.JPG">
            <a:extLst>
              <a:ext uri="{FF2B5EF4-FFF2-40B4-BE49-F238E27FC236}">
                <a16:creationId xmlns:a16="http://schemas.microsoft.com/office/drawing/2014/main" id="{3FA1E6DB-B994-B5F2-43BB-A3D437E95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71" y="332593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ai_img_02">
            <a:extLst>
              <a:ext uri="{FF2B5EF4-FFF2-40B4-BE49-F238E27FC236}">
                <a16:creationId xmlns:a16="http://schemas.microsoft.com/office/drawing/2014/main" id="{F4D1B9C7-816B-1367-1E75-0401889E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22" y="283982"/>
            <a:ext cx="2437351" cy="188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4E76A-2077-9AE2-1999-A5EEEC69D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2" y="2490281"/>
            <a:ext cx="4406532" cy="3307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B34B9-592E-07A3-557E-AEBC6BE40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65" y="641619"/>
            <a:ext cx="3598587" cy="4651308"/>
          </a:xfrm>
          <a:prstGeom prst="rect">
            <a:avLst/>
          </a:prstGeom>
        </p:spPr>
      </p:pic>
      <p:sp>
        <p:nvSpPr>
          <p:cNvPr id="7" name="AutoShape 2" descr="| A Chi-Pod package configured for moored deployment (Courtesy Jim Moum, OSU).">
            <a:extLst>
              <a:ext uri="{FF2B5EF4-FFF2-40B4-BE49-F238E27FC236}">
                <a16:creationId xmlns:a16="http://schemas.microsoft.com/office/drawing/2014/main" id="{32CF923A-1887-46E6-21E4-6840B41AD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2073613"/>
            <a:ext cx="1507787" cy="15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14500-F12D-103D-238F-54F5400EED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6"/>
          <a:stretch/>
        </p:blipFill>
        <p:spPr>
          <a:xfrm>
            <a:off x="9158521" y="3664491"/>
            <a:ext cx="2409360" cy="23301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0462C-CA04-2563-D602-2FCED797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18" y="637094"/>
            <a:ext cx="3106366" cy="23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8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Kelvin</dc:creator>
  <cp:lastModifiedBy>Microsoft Office User</cp:lastModifiedBy>
  <cp:revision>8</cp:revision>
  <dcterms:created xsi:type="dcterms:W3CDTF">2020-09-23T23:22:38Z</dcterms:created>
  <dcterms:modified xsi:type="dcterms:W3CDTF">2022-10-04T20:49:44Z</dcterms:modified>
</cp:coreProperties>
</file>