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987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-112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BDCB-2F5C-4039-B98D-7DE6B313995A}" type="datetimeFigureOut">
              <a:rPr lang="en-US" smtClean="0"/>
              <a:pPr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36F1-F9B3-4321-8D22-0B5A685046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82826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BDCB-2F5C-4039-B98D-7DE6B313995A}" type="datetimeFigureOut">
              <a:rPr lang="en-US" smtClean="0"/>
              <a:pPr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36F1-F9B3-4321-8D22-0B5A685046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5595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BDCB-2F5C-4039-B98D-7DE6B313995A}" type="datetimeFigureOut">
              <a:rPr lang="en-US" smtClean="0"/>
              <a:pPr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36F1-F9B3-4321-8D22-0B5A685046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81438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BDCB-2F5C-4039-B98D-7DE6B313995A}" type="datetimeFigureOut">
              <a:rPr lang="en-US" smtClean="0"/>
              <a:pPr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36F1-F9B3-4321-8D22-0B5A685046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6646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BDCB-2F5C-4039-B98D-7DE6B313995A}" type="datetimeFigureOut">
              <a:rPr lang="en-US" smtClean="0"/>
              <a:pPr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36F1-F9B3-4321-8D22-0B5A685046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34879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BDCB-2F5C-4039-B98D-7DE6B313995A}" type="datetimeFigureOut">
              <a:rPr lang="en-US" smtClean="0"/>
              <a:pPr/>
              <a:t>4/24/17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36F1-F9B3-4321-8D22-0B5A685046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29260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BDCB-2F5C-4039-B98D-7DE6B313995A}" type="datetimeFigureOut">
              <a:rPr lang="en-US" smtClean="0"/>
              <a:pPr/>
              <a:t>4/24/17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36F1-F9B3-4321-8D22-0B5A685046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531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BDCB-2F5C-4039-B98D-7DE6B313995A}" type="datetimeFigureOut">
              <a:rPr lang="en-US" smtClean="0"/>
              <a:pPr/>
              <a:t>4/24/17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36F1-F9B3-4321-8D22-0B5A685046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2512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BDCB-2F5C-4039-B98D-7DE6B313995A}" type="datetimeFigureOut">
              <a:rPr lang="en-US" smtClean="0"/>
              <a:pPr/>
              <a:t>4/24/17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36F1-F9B3-4321-8D22-0B5A685046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20651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BDCB-2F5C-4039-B98D-7DE6B313995A}" type="datetimeFigureOut">
              <a:rPr lang="en-US" smtClean="0"/>
              <a:pPr/>
              <a:t>4/24/17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36F1-F9B3-4321-8D22-0B5A685046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87017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BDCB-2F5C-4039-B98D-7DE6B313995A}" type="datetimeFigureOut">
              <a:rPr lang="en-US" smtClean="0"/>
              <a:pPr/>
              <a:t>4/24/17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36F1-F9B3-4321-8D22-0B5A685046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74784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DBDCB-2F5C-4039-B98D-7DE6B313995A}" type="datetimeFigureOut">
              <a:rPr lang="en-US" smtClean="0"/>
              <a:pPr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836F1-F9B3-4321-8D22-0B5A685046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9841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jpeg"/><Relationship Id="rId12" Type="http://schemas.openxmlformats.org/officeDocument/2006/relationships/image" Target="../media/image11.jpeg"/><Relationship Id="rId13" Type="http://schemas.openxmlformats.org/officeDocument/2006/relationships/image" Target="../media/image12.jpeg"/><Relationship Id="rId14" Type="http://schemas.openxmlformats.org/officeDocument/2006/relationships/image" Target="../media/image13.jpeg"/><Relationship Id="rId15" Type="http://schemas.openxmlformats.org/officeDocument/2006/relationships/image" Target="../media/image14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tiff"/><Relationship Id="rId8" Type="http://schemas.openxmlformats.org/officeDocument/2006/relationships/image" Target="../media/image7.jpeg"/><Relationship Id="rId9" Type="http://schemas.openxmlformats.org/officeDocument/2006/relationships/image" Target="../media/image8.jpeg"/><Relationship Id="rId10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r="27558" b="16104"/>
          <a:stretch/>
        </p:blipFill>
        <p:spPr>
          <a:xfrm>
            <a:off x="2199028" y="3764190"/>
            <a:ext cx="1609344" cy="18638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b="14949"/>
          <a:stretch>
            <a:fillRect/>
          </a:stretch>
        </p:blipFill>
        <p:spPr>
          <a:xfrm>
            <a:off x="607234" y="3764190"/>
            <a:ext cx="1600200" cy="20755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5370" b="9364"/>
          <a:stretch>
            <a:fillRect/>
          </a:stretch>
        </p:blipFill>
        <p:spPr>
          <a:xfrm>
            <a:off x="8565634" y="3764190"/>
            <a:ext cx="1600200" cy="20556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9502" r="25759"/>
          <a:stretch/>
        </p:blipFill>
        <p:spPr>
          <a:xfrm>
            <a:off x="2199028" y="1745228"/>
            <a:ext cx="1600200" cy="19488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0579" t="28948" r="57370" b="46649"/>
          <a:stretch/>
        </p:blipFill>
        <p:spPr>
          <a:xfrm>
            <a:off x="5383250" y="1494124"/>
            <a:ext cx="1600200" cy="21999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790822" y="3764190"/>
            <a:ext cx="1600200" cy="2000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40542" r="10038" b="1119"/>
          <a:stretch/>
        </p:blipFill>
        <p:spPr>
          <a:xfrm>
            <a:off x="8565634" y="1559598"/>
            <a:ext cx="1600200" cy="21344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790822" y="1629782"/>
            <a:ext cx="1600200" cy="20643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383250" y="3764190"/>
            <a:ext cx="1600200" cy="2133600"/>
          </a:xfrm>
          <a:prstGeom prst="rect">
            <a:avLst/>
          </a:prstGeom>
        </p:spPr>
      </p:pic>
      <p:pic>
        <p:nvPicPr>
          <p:cNvPr id="1026" name="Picture 2" descr="Suzanne D. Cas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7381" b="6595"/>
          <a:stretch>
            <a:fillRect/>
          </a:stretch>
        </p:blipFill>
        <p:spPr bwMode="auto">
          <a:xfrm>
            <a:off x="6975892" y="1629263"/>
            <a:ext cx="1600200" cy="2064823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elen spafford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0566" t="11578" r="17452" b="62"/>
          <a:stretch/>
        </p:blipFill>
        <p:spPr bwMode="auto">
          <a:xfrm>
            <a:off x="6975892" y="3764190"/>
            <a:ext cx="1600200" cy="196432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kealoha poet laurea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163482" y="3764190"/>
            <a:ext cx="1600200" cy="2131176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tuart colema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b="6971"/>
          <a:stretch>
            <a:fillRect/>
          </a:stretch>
        </p:blipFill>
        <p:spPr bwMode="auto">
          <a:xfrm>
            <a:off x="607234" y="1459722"/>
            <a:ext cx="1600200" cy="2234364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 preferRelativeResize="0"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7855" r="-2536" b="741"/>
          <a:stretch>
            <a:fillRect/>
          </a:stretch>
        </p:blipFill>
        <p:spPr>
          <a:xfrm rot="16200000">
            <a:off x="9821829" y="1749738"/>
            <a:ext cx="2286000" cy="160269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47665" y="575581"/>
            <a:ext cx="94201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i="1" dirty="0" smtClean="0">
                <a:solidFill>
                  <a:srgbClr val="FF6600"/>
                </a:solidFill>
                <a:latin typeface="Arial"/>
                <a:cs typeface="Arial"/>
              </a:rPr>
              <a:t>Thank you to our Honolulu speakers!</a:t>
            </a:r>
            <a:endParaRPr lang="en-US" sz="3800" b="1" i="1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pic>
        <p:nvPicPr>
          <p:cNvPr id="18" name="Picture 17" descr="MFS_Hawaii_lei_logo_1000px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9191" y="209121"/>
            <a:ext cx="1600200" cy="104013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84783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7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PEPS Chair</dc:creator>
  <cp:lastModifiedBy>Brooks Bays</cp:lastModifiedBy>
  <cp:revision>14</cp:revision>
  <dcterms:created xsi:type="dcterms:W3CDTF">2017-04-25T09:08:50Z</dcterms:created>
  <dcterms:modified xsi:type="dcterms:W3CDTF">2017-04-25T09:10:22Z</dcterms:modified>
</cp:coreProperties>
</file>